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presProps.xml" ContentType="application/vnd.openxmlformats-officedocument.presentationml.presProps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8.xml" ContentType="application/vnd.openxmlformats-officedocument.theme+xml"/>
  <Override PartName="/ppt/theme/theme7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6.xml" ContentType="application/vnd.openxmlformats-officedocument.theme+xml"/>
  <Override PartName="/ppt/theme/_rels/theme4.xml.rels" ContentType="application/vnd.openxmlformats-package.relationships+xml"/>
  <Override PartName="/ppt/theme/_rels/theme13.xml.rels" ContentType="application/vnd.openxmlformats-package.relationships+xml"/>
  <Override PartName="/ppt/theme/_rels/theme3.xml.rels" ContentType="application/vnd.openxmlformats-package.relationships+xml"/>
  <Override PartName="/ppt/theme/_rels/theme12.xml.rels" ContentType="application/vnd.openxmlformats-package.relationships+xml"/>
  <Override PartName="/ppt/theme/_rels/theme10.xml.rels" ContentType="application/vnd.openxmlformats-package.relationships+xml"/>
  <Override PartName="/ppt/theme/_rels/theme1.xml.rels" ContentType="application/vnd.openxmlformats-package.relationships+xml"/>
  <Override PartName="/ppt/theme/_rels/theme9.xml.rels" ContentType="application/vnd.openxmlformats-package.relationships+xml"/>
  <Override PartName="/ppt/theme/_rels/theme8.xml.rels" ContentType="application/vnd.openxmlformats-package.relationships+xml"/>
  <Override PartName="/ppt/theme/_rels/theme17.xml.rels" ContentType="application/vnd.openxmlformats-package.relationships+xml"/>
  <Override PartName="/ppt/theme/_rels/theme7.xml.rels" ContentType="application/vnd.openxmlformats-package.relationships+xml"/>
  <Override PartName="/ppt/theme/_rels/theme16.xml.rels" ContentType="application/vnd.openxmlformats-package.relationships+xml"/>
  <Override PartName="/ppt/theme/_rels/theme15.xml.rels" ContentType="application/vnd.openxmlformats-package.relationships+xml"/>
  <Override PartName="/ppt/theme/_rels/theme6.xml.rels" ContentType="application/vnd.openxmlformats-package.relationships+xml"/>
  <Override PartName="/ppt/theme/_rels/theme14.xml.rels" ContentType="application/vnd.openxmlformats-package.relationships+xml"/>
  <Override PartName="/ppt/theme/_rels/theme5.xml.rels" ContentType="application/vnd.openxmlformats-package.relationships+xml"/>
  <Override PartName="/ppt/theme/_rels/theme11.xml.rels" ContentType="application/vnd.openxmlformats-package.relationships+xml"/>
  <Override PartName="/ppt/theme/_rels/theme2.xml.rels" ContentType="application/vnd.openxmlformats-package.relationships+xml"/>
  <Override PartName="/ppt/theme/theme15.xml" ContentType="application/vnd.openxmlformats-officedocument.theme+xml"/>
  <Override PartName="/ppt/theme/theme5.xml" ContentType="application/vnd.openxmlformats-officedocument.theme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_rels/presentation.xml.rels" ContentType="application/vnd.openxmlformats-package.relationships+xml"/>
  <Override PartName="/ppt/media/image11.jpeg" ContentType="image/jpeg"/>
  <Override PartName="/ppt/media/image10.jpeg" ContentType="image/jpeg"/>
  <Override PartName="/ppt/media/image20.png" ContentType="image/png"/>
  <Override PartName="/ppt/media/image13.svg" ContentType="image/svg"/>
  <Override PartName="/ppt/media/image9.svg" ContentType="image/svg"/>
  <Override PartName="/ppt/media/image18.svg" ContentType="image/svg"/>
  <Override PartName="/ppt/media/image7.png" ContentType="image/png"/>
  <Override PartName="/ppt/media/image12.png" ContentType="image/png"/>
  <Override PartName="/ppt/media/image3.png" ContentType="image/png"/>
  <Override PartName="/ppt/media/image22.png" ContentType="image/png"/>
  <Override PartName="/ppt/media/image1.jpeg" ContentType="image/jpeg"/>
  <Override PartName="/ppt/media/image23.jpeg" ContentType="image/jpeg"/>
  <Override PartName="/ppt/media/image21.png" ContentType="image/png"/>
  <Override PartName="/ppt/media/image19.png" ContentType="image/png"/>
  <Override PartName="/ppt/media/image2.png" ContentType="image/png"/>
  <Override PartName="/ppt/media/image16.jpeg" ContentType="image/jpeg"/>
  <Override PartName="/ppt/media/image14.png" ContentType="image/png"/>
  <Override PartName="/ppt/media/image6.png" ContentType="image/png"/>
  <Override PartName="/ppt/media/image15.png" ContentType="image/png"/>
  <Override PartName="/ppt/media/image4.png" ContentType="image/png"/>
  <Override PartName="/ppt/media/image5.svg" ContentType="image/svg"/>
  <Override PartName="/ppt/media/image8.png" ContentType="image/png"/>
  <Override PartName="/ppt/media/image17.png" ContentType="image/png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_rels/slide5.xml.rels" ContentType="application/vnd.openxmlformats-package.relationships+xml"/>
  <Override PartName="/ppt/slides/_rels/slide21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7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2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  <p:sldId id="266" r:id="rId29"/>
    <p:sldId id="267" r:id="rId30"/>
    <p:sldId id="268" r:id="rId31"/>
    <p:sldId id="269" r:id="rId32"/>
    <p:sldId id="270" r:id="rId33"/>
    <p:sldId id="271" r:id="rId34"/>
    <p:sldId id="272" r:id="rId35"/>
    <p:sldId id="273" r:id="rId36"/>
    <p:sldId id="274" r:id="rId37"/>
    <p:sldId id="275" r:id="rId38"/>
    <p:sldId id="276" r:id="rId39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" Target="slides/slide1.xml"/><Relationship Id="rId20" Type="http://schemas.openxmlformats.org/officeDocument/2006/relationships/slide" Target="slides/slide2.xml"/><Relationship Id="rId21" Type="http://schemas.openxmlformats.org/officeDocument/2006/relationships/slide" Target="slides/slide3.xml"/><Relationship Id="rId22" Type="http://schemas.openxmlformats.org/officeDocument/2006/relationships/slide" Target="slides/slide4.xml"/><Relationship Id="rId23" Type="http://schemas.openxmlformats.org/officeDocument/2006/relationships/slide" Target="slides/slide5.xml"/><Relationship Id="rId24" Type="http://schemas.openxmlformats.org/officeDocument/2006/relationships/slide" Target="slides/slide6.xml"/><Relationship Id="rId25" Type="http://schemas.openxmlformats.org/officeDocument/2006/relationships/slide" Target="slides/slide7.xml"/><Relationship Id="rId26" Type="http://schemas.openxmlformats.org/officeDocument/2006/relationships/slide" Target="slides/slide8.xml"/><Relationship Id="rId27" Type="http://schemas.openxmlformats.org/officeDocument/2006/relationships/slide" Target="slides/slide9.xml"/><Relationship Id="rId28" Type="http://schemas.openxmlformats.org/officeDocument/2006/relationships/slide" Target="slides/slide10.xml"/><Relationship Id="rId29" Type="http://schemas.openxmlformats.org/officeDocument/2006/relationships/slide" Target="slides/slide11.xml"/><Relationship Id="rId30" Type="http://schemas.openxmlformats.org/officeDocument/2006/relationships/slide" Target="slides/slide12.xml"/><Relationship Id="rId31" Type="http://schemas.openxmlformats.org/officeDocument/2006/relationships/slide" Target="slides/slide13.xml"/><Relationship Id="rId32" Type="http://schemas.openxmlformats.org/officeDocument/2006/relationships/slide" Target="slides/slide14.xml"/><Relationship Id="rId33" Type="http://schemas.openxmlformats.org/officeDocument/2006/relationships/slide" Target="slides/slide15.xml"/><Relationship Id="rId34" Type="http://schemas.openxmlformats.org/officeDocument/2006/relationships/slide" Target="slides/slide16.xml"/><Relationship Id="rId35" Type="http://schemas.openxmlformats.org/officeDocument/2006/relationships/slide" Target="slides/slide17.xml"/><Relationship Id="rId36" Type="http://schemas.openxmlformats.org/officeDocument/2006/relationships/slide" Target="slides/slide18.xml"/><Relationship Id="rId37" Type="http://schemas.openxmlformats.org/officeDocument/2006/relationships/slide" Target="slides/slide19.xml"/><Relationship Id="rId38" Type="http://schemas.openxmlformats.org/officeDocument/2006/relationships/slide" Target="slides/slide20.xml"/><Relationship Id="rId39" Type="http://schemas.openxmlformats.org/officeDocument/2006/relationships/slide" Target="slides/slide21.xml"/><Relationship Id="rId40" Type="http://schemas.openxmlformats.org/officeDocument/2006/relationships/presProps" Target="presProps.xml"/>
</Relationships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png>
</file>

<file path=ppt/media/image16.jpe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F825C3-EB8C-4C6C-98F1-F827DC54C5F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A0CEEBD6-150B-422D-A3DF-495900C8114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E0D41B7A-D241-448D-9C4B-5A0F395FEE6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8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483372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9" name="PlaceHolder 3"/>
          <p:cNvSpPr>
            <a:spLocks noGrp="1"/>
          </p:cNvSpPr>
          <p:nvPr>
            <p:ph/>
          </p:nvPr>
        </p:nvSpPr>
        <p:spPr>
          <a:xfrm>
            <a:off x="6217200" y="2249640"/>
            <a:ext cx="483372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C3D0302F-4DC2-4C3D-84D1-9D9578DD3C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8D8CFA85-592C-4E27-824E-6D60740E021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C0AEE98C-7572-4E22-9CEE-AF8E98EB7DD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02F93A55-71EB-4759-817F-33068A5B357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4E1EB048-4603-4F80-89F1-94C749A1D00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E0AA2A62-2D3F-40CF-9D8B-3352FEA759F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5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B7AA56A-5F59-4E56-9216-AC0C2EC2BAB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C0EC525-D2E6-4312-AF24-122DDD4E014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87BBDAD-B2E3-410F-8AC0-357141DCAA9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B9F3E0A6-29F4-49E9-A259-8E2C833BBDD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3129E0EC-A3B2-4C11-9F73-656394B248A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255A1E38-5AFD-423F-B89D-DA751DDD93D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47433DF9-67EB-4482-9FFB-2F8F8CBC738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CFEF1EB6-8FF5-40C1-AEEA-0CE7FFBBF06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7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pic>
        <p:nvPicPr>
          <p:cNvPr id="41" name="Picture 2" descr="\\DROBO-FS\QuickDrops\JB\PPTX NG\Droplets\LightingOverlay.png"/>
          <p:cNvPicPr/>
          <p:nvPr/>
        </p:nvPicPr>
        <p:blipFill>
          <a:blip r:embed="rId4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2" name="Group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43" name="Rectangle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4" name="Freeform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5" name="Freeform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6" name="Rectangle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7" name="Freeform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8" name="Freeform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07200"/>
                <a:gd name="textAreaBottom" fmla="*/ 907920 h 90720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49" name="Freeform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>
                <a:gd name="textAreaLeft" fmla="*/ 0 w 375480"/>
                <a:gd name="textAreaRight" fmla="*/ 376200 w 375480"/>
                <a:gd name="textAreaTop" fmla="*/ 0 h 1801080"/>
                <a:gd name="textAreaBottom" fmla="*/ 1801800 h 1801080"/>
              </a:gdLst>
              <a:ahLst/>
              <a:rect l="textAreaLeft" t="textAreaTop" r="textAreaRight" b="textAreaBottom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0" name="Freeform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1" name="Freeform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>
                <a:gd name="textAreaLeft" fmla="*/ 0 w 370800"/>
                <a:gd name="textAreaRight" fmla="*/ 371520 w 370800"/>
                <a:gd name="textAreaTop" fmla="*/ 0 h 1424880"/>
                <a:gd name="textAreaBottom" fmla="*/ 1425600 h 1424880"/>
              </a:gdLst>
              <a:ahLst/>
              <a:rect l="textAreaLeft" t="textAreaTop" r="textAreaRight" b="textAreaBottom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2" name="Freeform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12240"/>
                <a:gd name="textAreaBottom" fmla="*/ 912960 h 912240"/>
              </a:gdLst>
              <a:ahLst/>
              <a:rect l="textAreaLeft" t="textAreaTop" r="textAreaRight" b="textAreaBottom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3" name="Freeform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4" name="Freeform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5" name="Freeform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>
                <a:gd name="textAreaLeft" fmla="*/ 0 w 418320"/>
                <a:gd name="textAreaRight" fmla="*/ 419040 w 418320"/>
                <a:gd name="textAreaTop" fmla="*/ 0 h 521640"/>
                <a:gd name="textAreaBottom" fmla="*/ 522360 h 521640"/>
              </a:gdLst>
              <a:ahLst/>
              <a:rect l="textAreaLeft" t="textAreaTop" r="textAreaRight" b="textAreaBottom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6" name="Freeform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>
                <a:gd name="textAreaLeft" fmla="*/ 0 w 161280"/>
                <a:gd name="textAreaRight" fmla="*/ 162000 w 161280"/>
                <a:gd name="textAreaTop" fmla="*/ 0 h 146880"/>
                <a:gd name="textAreaBottom" fmla="*/ 147600 h 146880"/>
              </a:gdLst>
              <a:ahLst/>
              <a:rect l="textAreaLeft" t="textAreaTop" r="textAreaRight" b="textAreaBottom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7" name="Freeform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07200"/>
                <a:gd name="textAreaBottom" fmla="*/ 907920 h 907200"/>
              </a:gdLst>
              <a:ahLst/>
              <a:rect l="textAreaLeft" t="textAreaTop" r="textAreaRight" b="textAreaBottom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8" name="Freeform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59" name="Freeform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0" name="Freeform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>
                <a:gd name="textAreaLeft" fmla="*/ 0 w 337320"/>
                <a:gd name="textAreaRight" fmla="*/ 338040 w 337320"/>
                <a:gd name="textAreaTop" fmla="*/ 0 h 1215360"/>
                <a:gd name="textAreaBottom" fmla="*/ 1216080 h 1215360"/>
              </a:gdLst>
              <a:ahLst/>
              <a:rect l="textAreaLeft" t="textAreaTop" r="textAreaRight" b="textAreaBottom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1" name="Freeform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>
                <a:gd name="textAreaLeft" fmla="*/ 0 w 156600"/>
                <a:gd name="textAreaRight" fmla="*/ 157320 w 156600"/>
                <a:gd name="textAreaTop" fmla="*/ 0 h 156600"/>
                <a:gd name="textAreaBottom" fmla="*/ 157320 h 156600"/>
              </a:gdLst>
              <a:ahLst/>
              <a:rect l="textAreaLeft" t="textAreaTop" r="textAreaRight" b="textAreaBottom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2" name="Freeform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3" name="Freeform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>
                <a:gd name="textAreaLeft" fmla="*/ 0 w 132480"/>
                <a:gd name="textAreaRight" fmla="*/ 133200 w 132480"/>
                <a:gd name="textAreaTop" fmla="*/ 0 h 266040"/>
                <a:gd name="textAreaBottom" fmla="*/ 266760 h 266040"/>
              </a:gdLst>
              <a:ahLst/>
              <a:rect l="textAreaLeft" t="textAreaTop" r="textAreaRight" b="textAreaBottom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4" name="Freeform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5" name="Freeform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>
                <a:gd name="textAreaLeft" fmla="*/ 0 w 132480"/>
                <a:gd name="textAreaRight" fmla="*/ 133200 w 132480"/>
                <a:gd name="textAreaTop" fmla="*/ 0 h 269280"/>
                <a:gd name="textAreaBottom" fmla="*/ 270000 h 269280"/>
              </a:gdLst>
              <a:ahLst/>
              <a:rect l="textAreaLeft" t="textAreaTop" r="textAreaRight" b="textAreaBottom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6" name="Freeform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7" name="Freeform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>
                <a:gd name="textAreaLeft" fmla="*/ 0 w 308880"/>
                <a:gd name="textAreaRight" fmla="*/ 309600 w 308880"/>
                <a:gd name="textAreaTop" fmla="*/ 0 h 1558080"/>
                <a:gd name="textAreaBottom" fmla="*/ 1558800 h 1558080"/>
              </a:gdLst>
              <a:ahLst/>
              <a:rect l="textAreaLeft" t="textAreaTop" r="textAreaRight" b="textAreaBottom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8" name="Freeform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69" name="Freeform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>
                <a:gd name="textAreaLeft" fmla="*/ 0 w 304200"/>
                <a:gd name="textAreaRight" fmla="*/ 304920 w 304200"/>
                <a:gd name="textAreaTop" fmla="*/ 0 h 1777320"/>
                <a:gd name="textAreaBottom" fmla="*/ 1778040 h 1777320"/>
              </a:gdLst>
              <a:ahLst/>
              <a:rect l="textAreaLeft" t="textAreaTop" r="textAreaRight" b="textAreaBottom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0" name="Freeform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1" name="Rectangle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2" name="Freeform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3" name="Freeform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461160"/>
                <a:gd name="textAreaBottom" fmla="*/ 461880 h 461160"/>
              </a:gdLst>
              <a:ahLst/>
              <a:rect l="textAreaLeft" t="textAreaTop" r="textAreaRight" b="textAreaBottom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4" name="Freeform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>
                <a:gd name="textAreaLeft" fmla="*/ 0 w 213480"/>
                <a:gd name="textAreaRight" fmla="*/ 214200 w 213480"/>
                <a:gd name="textAreaTop" fmla="*/ 0 h 754920"/>
                <a:gd name="textAreaBottom" fmla="*/ 755640 h 754920"/>
              </a:gdLst>
              <a:ahLst/>
              <a:rect l="textAreaLeft" t="textAreaTop" r="textAreaRight" b="textAreaBottom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5" name="Freeform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>
                <a:gd name="textAreaLeft" fmla="*/ 0 w 165960"/>
                <a:gd name="textAreaRight" fmla="*/ 166680 w 165960"/>
                <a:gd name="textAreaTop" fmla="*/ 0 h 159480"/>
                <a:gd name="textAreaBottom" fmla="*/ 160200 h 159480"/>
              </a:gdLst>
              <a:ahLst/>
              <a:rect l="textAreaLeft" t="textAreaTop" r="textAreaRight" b="textAreaBottom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6" name="Freeform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>
                <a:gd name="textAreaLeft" fmla="*/ 0 w 637560"/>
                <a:gd name="textAreaRight" fmla="*/ 638280 w 637560"/>
                <a:gd name="textAreaTop" fmla="*/ 0 h 4025160"/>
                <a:gd name="textAreaBottom" fmla="*/ 4025880 h 4025160"/>
              </a:gdLst>
              <a:ahLst/>
              <a:rect l="textAreaLeft" t="textAreaTop" r="textAreaRight" b="textAreaBottom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7" name="Freeform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>
                <a:gd name="textAreaLeft" fmla="*/ 0 w 142200"/>
                <a:gd name="textAreaRight" fmla="*/ 142920 w 142200"/>
                <a:gd name="textAreaTop" fmla="*/ 0 h 475560"/>
                <a:gd name="textAreaBottom" fmla="*/ 476280 h 475560"/>
              </a:gdLst>
              <a:ahLst/>
              <a:rect l="textAreaLeft" t="textAreaTop" r="textAreaRight" b="textAreaBottom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8" name="Freeform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>
                <a:gd name="textAreaLeft" fmla="*/ 0 w 108720"/>
                <a:gd name="textAreaRight" fmla="*/ 109440 w 108720"/>
                <a:gd name="textAreaTop" fmla="*/ 0 h 107280"/>
                <a:gd name="textAreaBottom" fmla="*/ 108000 h 10728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79" name="Freeform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>
                <a:gd name="textAreaLeft" fmla="*/ 0 w 142200"/>
                <a:gd name="textAreaRight" fmla="*/ 142920 w 142200"/>
                <a:gd name="textAreaTop" fmla="*/ 0 h 474120"/>
                <a:gd name="textAreaBottom" fmla="*/ 474840 h 474120"/>
              </a:gdLst>
              <a:ahLst/>
              <a:rect l="textAreaLeft" t="textAreaTop" r="textAreaRight" b="textAreaBottom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0" name="Freeform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>
                <a:gd name="textAreaLeft" fmla="*/ 0 w 108720"/>
                <a:gd name="textAreaRight" fmla="*/ 109440 w 108720"/>
                <a:gd name="textAreaTop" fmla="*/ 0 h 108720"/>
                <a:gd name="textAreaBottom" fmla="*/ 109440 h 108720"/>
              </a:gdLst>
              <a:ahLst/>
              <a:rect l="textAreaLeft" t="textAreaTop" r="textAreaRight" b="textAreaBottom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1" name="Freeform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>
                <a:gd name="textAreaLeft" fmla="*/ 0 w 113760"/>
                <a:gd name="textAreaRight" fmla="*/ 114480 w 113760"/>
                <a:gd name="textAreaTop" fmla="*/ 0 h 451800"/>
                <a:gd name="textAreaBottom" fmla="*/ 452520 h 451800"/>
              </a:gdLst>
              <a:ahLst/>
              <a:rect l="textAreaLeft" t="textAreaTop" r="textAreaRight" b="textAreaBottom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2" name="Freeform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>
                <a:gd name="textAreaLeft" fmla="*/ 0 w 108720"/>
                <a:gd name="textAreaRight" fmla="*/ 109440 w 108720"/>
                <a:gd name="textAreaTop" fmla="*/ 0 h 108720"/>
                <a:gd name="textAreaBottom" fmla="*/ 109440 h 108720"/>
              </a:gdLst>
              <a:ahLst/>
              <a:rect l="textAreaLeft" t="textAreaTop" r="textAreaRight" b="textAreaBottom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3" name="Rectangle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4" name="Freeform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>
                <a:gd name="textAreaLeft" fmla="*/ 0 w 370800"/>
                <a:gd name="textAreaRight" fmla="*/ 371520 w 370800"/>
                <a:gd name="textAreaTop" fmla="*/ 0 h 1801080"/>
                <a:gd name="textAreaBottom" fmla="*/ 1801800 h 1801080"/>
              </a:gdLst>
              <a:ahLst/>
              <a:rect l="textAreaLeft" t="textAreaTop" r="textAreaRight" b="textAreaBottom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5" name="Freeform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6" name="Freeform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>
                <a:gd name="textAreaLeft" fmla="*/ 0 w 347040"/>
                <a:gd name="textAreaRight" fmla="*/ 347760 w 347040"/>
                <a:gd name="textAreaTop" fmla="*/ 0 h 2859840"/>
                <a:gd name="textAreaBottom" fmla="*/ 2860560 h 2859840"/>
              </a:gdLst>
              <a:ahLst/>
              <a:rect l="textAreaLeft" t="textAreaTop" r="textAreaRight" b="textAreaBottom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7" name="Freeform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8" name="Freeform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8280"/>
                <a:gd name="textAreaBottom" fmla="*/ 189000 h 18828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89" name="Freeform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>
                <a:gd name="textAreaLeft" fmla="*/ 0 w 370800"/>
                <a:gd name="textAreaRight" fmla="*/ 371520 w 370800"/>
                <a:gd name="textAreaTop" fmla="*/ 0 h 1424880"/>
                <a:gd name="textAreaBottom" fmla="*/ 1425600 h 1424880"/>
              </a:gdLst>
              <a:ahLst/>
              <a:rect l="textAreaLeft" t="textAreaTop" r="textAreaRight" b="textAreaBottom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0" name="Freeform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>
                <a:gd name="textAreaLeft" fmla="*/ 0 w 151560"/>
                <a:gd name="textAreaRight" fmla="*/ 152280 w 151560"/>
                <a:gd name="textAreaTop" fmla="*/ 0 h 912240"/>
                <a:gd name="textAreaBottom" fmla="*/ 912960 h 912240"/>
              </a:gdLst>
              <a:ahLst/>
              <a:rect l="textAreaLeft" t="textAreaTop" r="textAreaRight" b="textAreaBottom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1" name="Freeform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2" name="Freeform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>
                <a:gd name="textAreaLeft" fmla="*/ 0 w 189720"/>
                <a:gd name="textAreaRight" fmla="*/ 190440 w 189720"/>
                <a:gd name="textAreaTop" fmla="*/ 0 h 189720"/>
                <a:gd name="textAreaBottom" fmla="*/ 190440 h 189720"/>
              </a:gdLst>
              <a:ahLst/>
              <a:rect l="textAreaLeft" t="textAreaTop" r="textAreaRight" b="textAreaBottom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3" name="Freeform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>
                <a:gd name="textAreaLeft" fmla="*/ 0 w 418320"/>
                <a:gd name="textAreaRight" fmla="*/ 419040 w 418320"/>
                <a:gd name="textAreaTop" fmla="*/ 0 h 526320"/>
                <a:gd name="textAreaBottom" fmla="*/ 527040 h 526320"/>
              </a:gdLst>
              <a:ahLst/>
              <a:rect l="textAreaLeft" t="textAreaTop" r="textAreaRight" b="textAreaBottom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4" name="Freeform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>
                <a:gd name="textAreaLeft" fmla="*/ 0 w 156600"/>
                <a:gd name="textAreaRight" fmla="*/ 157320 w 156600"/>
                <a:gd name="textAreaTop" fmla="*/ 0 h 146880"/>
                <a:gd name="textAreaBottom" fmla="*/ 147600 h 146880"/>
              </a:gdLst>
              <a:ahLst/>
              <a:rect l="textAreaLeft" t="textAreaTop" r="textAreaRight" b="textAreaBottom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5" name="Freeform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>
                <a:gd name="textAreaLeft" fmla="*/ 0 w 232560"/>
                <a:gd name="textAreaRight" fmla="*/ 233280 w 232560"/>
                <a:gd name="textAreaTop" fmla="*/ 0 h 5103000"/>
                <a:gd name="textAreaBottom" fmla="*/ 5103720 h 5103000"/>
              </a:gdLst>
              <a:ahLst/>
              <a:rect l="textAreaLeft" t="textAreaTop" r="textAreaRight" b="textAreaBottom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96" name="Freeform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>
                <a:gd name="textAreaLeft" fmla="*/ 0 w 185040"/>
                <a:gd name="textAreaRight" fmla="*/ 185760 w 185040"/>
                <a:gd name="textAreaTop" fmla="*/ 0 h 185040"/>
                <a:gd name="textAreaBottom" fmla="*/ 185760 h 185040"/>
              </a:gdLst>
              <a:ahLst/>
              <a:rect l="textAreaLeft" t="textAreaTop" r="textAreaRight" b="textAreaBottom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pPr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to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edit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the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title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text 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form</a:t>
            </a: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ftr" idx="1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sldNum" idx="2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A6BD1115-13E0-4BBA-BFAA-99F4D2312446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dt" idx="3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59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460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461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2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3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4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5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6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7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8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69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0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1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3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4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5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6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7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8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79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0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1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2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3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4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5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6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87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88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489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0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1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2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3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4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5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6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7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98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9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ftr" idx="28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02" name="PlaceHolder 4"/>
          <p:cNvSpPr>
            <a:spLocks noGrp="1"/>
          </p:cNvSpPr>
          <p:nvPr>
            <p:ph type="sldNum" idx="29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E069D69C-15A3-4A8E-8588-FE8A9F56ACA8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03" name="PlaceHolder 5"/>
          <p:cNvSpPr>
            <a:spLocks noGrp="1"/>
          </p:cNvSpPr>
          <p:nvPr>
            <p:ph type="dt" idx="30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507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508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509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0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1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2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3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4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5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6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7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8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19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0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1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2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3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4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5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6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7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8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29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0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1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2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3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4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5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536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537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8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39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0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1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2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3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4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5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46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47" name="PlaceHolder 1"/>
          <p:cNvSpPr>
            <a:spLocks noGrp="1"/>
          </p:cNvSpPr>
          <p:nvPr>
            <p:ph type="ftr" idx="31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48" name="PlaceHolder 2"/>
          <p:cNvSpPr>
            <a:spLocks noGrp="1"/>
          </p:cNvSpPr>
          <p:nvPr>
            <p:ph type="sldNum" idx="32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CD79A8E0-3ECC-4097-9C6D-8A87FEE4BF63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49" name="PlaceHolder 3"/>
          <p:cNvSpPr>
            <a:spLocks noGrp="1"/>
          </p:cNvSpPr>
          <p:nvPr>
            <p:ph type="dt" idx="33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55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55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55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5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6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7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58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58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8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59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59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36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360" cy="354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94" name="PlaceHolder 4"/>
          <p:cNvSpPr>
            <a:spLocks noGrp="1"/>
          </p:cNvSpPr>
          <p:nvPr>
            <p:ph type="ftr" idx="34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95" name="PlaceHolder 5"/>
          <p:cNvSpPr>
            <a:spLocks noGrp="1"/>
          </p:cNvSpPr>
          <p:nvPr>
            <p:ph type="sldNum" idx="35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8B1580F-8580-4A60-A1AA-B7B1AB842203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596" name="PlaceHolder 6"/>
          <p:cNvSpPr>
            <a:spLocks noGrp="1"/>
          </p:cNvSpPr>
          <p:nvPr>
            <p:ph type="dt" idx="36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4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60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60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60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0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1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2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63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63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3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641" name="PlaceHolder 1"/>
          <p:cNvSpPr>
            <a:spLocks noGrp="1"/>
          </p:cNvSpPr>
          <p:nvPr>
            <p:ph type="ftr" idx="37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42" name="PlaceHolder 2"/>
          <p:cNvSpPr>
            <a:spLocks noGrp="1"/>
          </p:cNvSpPr>
          <p:nvPr>
            <p:ph type="sldNum" idx="38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E592EA9-A051-4DAF-B9F3-FC958D5E112E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43" name="PlaceHolder 3"/>
          <p:cNvSpPr>
            <a:spLocks noGrp="1"/>
          </p:cNvSpPr>
          <p:nvPr>
            <p:ph type="dt" idx="39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4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645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646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647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8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49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0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1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2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3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4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5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6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7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8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59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0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1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2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3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4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5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6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7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8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69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0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1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2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3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674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675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6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7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8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79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0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1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2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3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84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68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86" name="PlaceHolder 2"/>
          <p:cNvSpPr>
            <a:spLocks noGrp="1"/>
          </p:cNvSpPr>
          <p:nvPr>
            <p:ph type="ftr" idx="40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87" name="PlaceHolder 3"/>
          <p:cNvSpPr>
            <a:spLocks noGrp="1"/>
          </p:cNvSpPr>
          <p:nvPr>
            <p:ph type="sldNum" idx="41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461E518-0334-447C-A5CA-1CF1B9A1841D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688" name="PlaceHolder 4"/>
          <p:cNvSpPr>
            <a:spLocks noGrp="1"/>
          </p:cNvSpPr>
          <p:nvPr>
            <p:ph type="dt" idx="42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69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69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69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69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0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1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72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72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2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731" name="PlaceHolder 1"/>
          <p:cNvSpPr>
            <a:spLocks noGrp="1"/>
          </p:cNvSpPr>
          <p:nvPr>
            <p:ph type="ftr" idx="43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32" name="PlaceHolder 2"/>
          <p:cNvSpPr>
            <a:spLocks noGrp="1"/>
          </p:cNvSpPr>
          <p:nvPr>
            <p:ph type="sldNum" idx="44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8920FF63-D4F3-4334-9AA9-A4EFC1717F2E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33" name="PlaceHolder 3"/>
          <p:cNvSpPr>
            <a:spLocks noGrp="1"/>
          </p:cNvSpPr>
          <p:nvPr>
            <p:ph type="dt" idx="45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4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735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736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737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8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39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0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1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2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3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4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5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6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7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8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49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0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1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2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3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4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5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6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7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8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59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0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1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2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3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764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765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6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7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8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69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0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1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2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3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74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775" name="PlaceHolder 1"/>
          <p:cNvSpPr>
            <a:spLocks noGrp="1"/>
          </p:cNvSpPr>
          <p:nvPr>
            <p:ph type="ftr" idx="46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76" name="PlaceHolder 2"/>
          <p:cNvSpPr>
            <a:spLocks noGrp="1"/>
          </p:cNvSpPr>
          <p:nvPr>
            <p:ph type="sldNum" idx="47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DE45C3D-6A1A-45B2-A9E5-EFAC9CB406B7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777" name="PlaceHolder 3"/>
          <p:cNvSpPr>
            <a:spLocks noGrp="1"/>
          </p:cNvSpPr>
          <p:nvPr>
            <p:ph type="dt" idx="48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779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780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781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2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3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4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5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6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7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8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89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0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1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3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4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5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6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7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8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799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0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1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2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3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4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5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6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07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808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809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0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1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2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3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4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5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6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7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818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819" name="PlaceHolder 1"/>
          <p:cNvSpPr>
            <a:spLocks noGrp="1"/>
          </p:cNvSpPr>
          <p:nvPr>
            <p:ph type="ftr" idx="49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20" name="PlaceHolder 2"/>
          <p:cNvSpPr>
            <a:spLocks noGrp="1"/>
          </p:cNvSpPr>
          <p:nvPr>
            <p:ph type="sldNum" idx="50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44B91476-00C5-4C6D-8ABC-C1957C5C4DE5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821" name="PlaceHolder 3"/>
          <p:cNvSpPr>
            <a:spLocks noGrp="1"/>
          </p:cNvSpPr>
          <p:nvPr>
            <p:ph type="dt" idx="51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05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106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107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8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09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0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1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2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3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4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5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6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7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8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19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0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1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2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3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4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5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6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7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8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29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0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1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2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3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134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135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6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7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8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39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0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1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2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3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44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45" name="PlaceHolder 1"/>
          <p:cNvSpPr>
            <a:spLocks noGrp="1"/>
          </p:cNvSpPr>
          <p:nvPr>
            <p:ph type="ftr" idx="4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sldNum" idx="5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7FB77F5A-B88D-4E06-B64C-D333AA57E83A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dt" idx="6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49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150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151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2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3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4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5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6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7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8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59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0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1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3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4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5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6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7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8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69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0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1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2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3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4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5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6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77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178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179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0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1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2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3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4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5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6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7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88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189" name="PlaceHolder 1"/>
          <p:cNvSpPr>
            <a:spLocks noGrp="1"/>
          </p:cNvSpPr>
          <p:nvPr>
            <p:ph type="ftr" idx="7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sldNum" idx="8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92A47202-DABE-4532-968D-1C831D8960FF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dt" idx="9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93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194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195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6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7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8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199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0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1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2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3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4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5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6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7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8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09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0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1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2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3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4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5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6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7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8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19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0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1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222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223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4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5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6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7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8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29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0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1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32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33" name="TextBox 59"/>
          <p:cNvSpPr/>
          <p:nvPr/>
        </p:nvSpPr>
        <p:spPr>
          <a:xfrm>
            <a:off x="903600" y="732240"/>
            <a:ext cx="608760" cy="58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en-US" sz="8000" spc="-1" strike="noStrike" cap="all">
                <a:solidFill>
                  <a:schemeClr val="dk1"/>
                </a:solidFill>
                <a:latin typeface="Tw Cen MT"/>
              </a:rPr>
              <a:t>“</a:t>
            </a:r>
            <a:endParaRPr b="0" lang="en-US" sz="8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4" name="TextBox 60"/>
          <p:cNvSpPr/>
          <p:nvPr/>
        </p:nvSpPr>
        <p:spPr>
          <a:xfrm>
            <a:off x="10537200" y="2764800"/>
            <a:ext cx="608760" cy="58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 defTabSz="457200">
              <a:lnSpc>
                <a:spcPct val="100000"/>
              </a:lnSpc>
            </a:pPr>
            <a:r>
              <a:rPr b="0" lang="en-US" sz="8000" spc="-1" strike="noStrike" cap="all">
                <a:solidFill>
                  <a:schemeClr val="dk1"/>
                </a:solidFill>
                <a:latin typeface="Tw Cen MT"/>
              </a:rPr>
              <a:t>”</a:t>
            </a:r>
            <a:endParaRPr b="0" lang="en-US" sz="80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35" name="PlaceHolder 1"/>
          <p:cNvSpPr>
            <a:spLocks noGrp="1"/>
          </p:cNvSpPr>
          <p:nvPr>
            <p:ph type="ftr" idx="10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sldNum" idx="11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351C164A-AB94-4306-BCEC-9D3CB3AD9EED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dt" idx="12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239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40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241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2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3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4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5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6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7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8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49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0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1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3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4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5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6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7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8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59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0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1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2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3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4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5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6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67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268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269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0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1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2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3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4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5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6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7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78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279" name="PlaceHolder 1"/>
          <p:cNvSpPr>
            <a:spLocks noGrp="1"/>
          </p:cNvSpPr>
          <p:nvPr>
            <p:ph type="ftr" idx="13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sldNum" idx="14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4AA1A40-7EF1-487B-A1BA-24C2833CE0D6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dt" idx="15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283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84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285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6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7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8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89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0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1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2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3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4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5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6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7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8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299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0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1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2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3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4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5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6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7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8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09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0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1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12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13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4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5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6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7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8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19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0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1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22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23" name="PlaceHolder 1"/>
          <p:cNvSpPr>
            <a:spLocks noGrp="1"/>
          </p:cNvSpPr>
          <p:nvPr>
            <p:ph type="ftr" idx="16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sldNum" idx="17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01890EE-2EA1-403D-B448-8467E06F8523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 type="dt" idx="18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327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328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29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0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1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2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3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4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5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6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7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8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39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0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1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2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3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4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5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6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7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8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49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0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1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2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3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4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5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356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57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8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59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0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1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2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3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4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5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66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367" name="PlaceHolder 1"/>
          <p:cNvSpPr>
            <a:spLocks noGrp="1"/>
          </p:cNvSpPr>
          <p:nvPr>
            <p:ph type="ftr" idx="19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68" name="PlaceHolder 2"/>
          <p:cNvSpPr>
            <a:spLocks noGrp="1"/>
          </p:cNvSpPr>
          <p:nvPr>
            <p:ph type="sldNum" idx="20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61258A74-F65B-486B-A876-7F793BAD32E4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369" name="PlaceHolder 3"/>
          <p:cNvSpPr>
            <a:spLocks noGrp="1"/>
          </p:cNvSpPr>
          <p:nvPr>
            <p:ph type="dt" idx="21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37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37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7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7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8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39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0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40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0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11" name="PlaceHolder 1"/>
          <p:cNvSpPr>
            <a:spLocks noGrp="1"/>
          </p:cNvSpPr>
          <p:nvPr>
            <p:ph type="ftr" idx="22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12" name="PlaceHolder 2"/>
          <p:cNvSpPr>
            <a:spLocks noGrp="1"/>
          </p:cNvSpPr>
          <p:nvPr>
            <p:ph type="sldNum" idx="23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D5CC5E1-339D-4BA7-ABEA-B685A6E6EE5B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13" name="PlaceHolder 3"/>
          <p:cNvSpPr>
            <a:spLocks noGrp="1"/>
          </p:cNvSpPr>
          <p:nvPr>
            <p:ph type="dt" idx="24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Picture 2" descr="\\DROBO-FS\QuickDrops\JB\PPTX NG\Droplets\LightingOverlay.png"/>
          <p:cNvPicPr/>
          <p:nvPr/>
        </p:nvPicPr>
        <p:blipFill>
          <a:blip r:embed="rId3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15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416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417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8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19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0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10440"/>
                  <a:gd name="textAreaBottom" fmla="*/ 1811160 h 1810440"/>
                </a:gdLst>
                <a:ahLst/>
                <a:rect l="textAreaLeft" t="textAreaTop" r="textAreaRight" b="textAreaBottom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1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2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429560"/>
                  <a:gd name="textAreaBottom" fmla="*/ 1430280 h 1429560"/>
                </a:gdLst>
                <a:ahLst/>
                <a:rect l="textAreaLeft" t="textAreaTop" r="textAreaRight" b="textAreaBottom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3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4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5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6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>
                  <a:gd name="textAreaLeft" fmla="*/ 0 w 421560"/>
                  <a:gd name="textAreaRight" fmla="*/ 422280 w 421560"/>
                  <a:gd name="textAreaTop" fmla="*/ 0 h 526320"/>
                  <a:gd name="textAreaBottom" fmla="*/ 527040 h 526320"/>
                </a:gdLst>
                <a:ahLst/>
                <a:rect l="textAreaLeft" t="textAreaTop" r="textAreaRight" b="textAreaBottom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7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>
                  <a:gd name="textAreaLeft" fmla="*/ 0 w 161280"/>
                  <a:gd name="textAreaRight" fmla="*/ 162000 w 16128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8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-44640" bIns="-44640" anchor="t" anchorCtr="1">
                <a:noAutofit/>
              </a:bodyPr>
              <a:p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29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>
                  <a:gd name="textAreaLeft" fmla="*/ 0 w 123120"/>
                  <a:gd name="textAreaRight" fmla="*/ 123840 w 123120"/>
                  <a:gd name="textAreaTop" fmla="*/ 0 h 126360"/>
                  <a:gd name="textAreaBottom" fmla="*/ 127080 h 126360"/>
                </a:gdLst>
                <a:ahLst/>
                <a:rect l="textAreaLeft" t="textAreaTop" r="textAreaRight" b="textAreaBottom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0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>
                  <a:gd name="textAreaLeft" fmla="*/ 0 w 146880"/>
                  <a:gd name="textAreaRight" fmla="*/ 147600 w 146880"/>
                  <a:gd name="textAreaTop" fmla="*/ 0 h 480240"/>
                  <a:gd name="textAreaBottom" fmla="*/ 480960 h 480240"/>
                </a:gdLst>
                <a:ahLst/>
                <a:rect l="textAreaLeft" t="textAreaTop" r="textAreaRight" b="textAreaBottom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1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>
                  <a:gd name="textAreaLeft" fmla="*/ 0 w 142200"/>
                  <a:gd name="textAreaRight" fmla="*/ 142920 w 142200"/>
                  <a:gd name="textAreaTop" fmla="*/ 0 h 475560"/>
                  <a:gd name="textAreaBottom" fmla="*/ 476280 h 475560"/>
                </a:gdLst>
                <a:ahLst/>
                <a:rect l="textAreaLeft" t="textAreaTop" r="textAreaRight" b="textAreaBottom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2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>
                  <a:gd name="textAreaLeft" fmla="*/ 0 w 113760"/>
                  <a:gd name="textAreaRight" fmla="*/ 114480 w 113760"/>
                  <a:gd name="textAreaTop" fmla="*/ 0 h 107280"/>
                  <a:gd name="textAreaBottom" fmla="*/ 108000 h 107280"/>
                </a:gdLst>
                <a:ahLst/>
                <a:rect l="textAreaLeft" t="textAreaTop" r="textAreaRight" b="textAreaBottom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3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4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>
                  <a:gd name="textAreaLeft" fmla="*/ 0 w 369000"/>
                  <a:gd name="textAreaRight" fmla="*/ 369720 w 36900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5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6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>
                  <a:gd name="textAreaLeft" fmla="*/ 0 w 84960"/>
                  <a:gd name="textAreaRight" fmla="*/ 85680 w 84960"/>
                  <a:gd name="textAreaTop" fmla="*/ 0 h 1215360"/>
                  <a:gd name="textAreaBottom" fmla="*/ 1216080 h 1215360"/>
                </a:gdLst>
                <a:ahLst/>
                <a:rect l="textAreaLeft" t="textAreaTop" r="textAreaRight" b="textAreaBottom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7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8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>
                  <a:gd name="textAreaLeft" fmla="*/ 0 w 374040"/>
                  <a:gd name="textAreaRight" fmla="*/ 374760 w 374040"/>
                  <a:gd name="textAreaTop" fmla="*/ 0 h 1424880"/>
                  <a:gd name="textAreaBottom" fmla="*/ 1425600 h 1424880"/>
                </a:gdLst>
                <a:ahLst/>
                <a:rect l="textAreaLeft" t="textAreaTop" r="textAreaRight" b="textAreaBottom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39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>
                  <a:gd name="textAreaLeft" fmla="*/ 0 w 151560"/>
                  <a:gd name="textAreaRight" fmla="*/ 152280 w 151560"/>
                  <a:gd name="textAreaTop" fmla="*/ 0 h 912240"/>
                  <a:gd name="textAreaBottom" fmla="*/ 912960 h 912240"/>
                </a:gdLst>
                <a:ahLst/>
                <a:rect l="textAreaLeft" t="textAreaTop" r="textAreaRight" b="textAreaBottom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0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1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2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6960"/>
                  <a:gd name="textAreaBottom" fmla="*/ 517680 h 516960"/>
                </a:gdLst>
                <a:ahLst/>
                <a:rect l="textAreaLeft" t="textAreaTop" r="textAreaRight" b="textAreaBottom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3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46880"/>
                  <a:gd name="textAreaBottom" fmla="*/ 147600 h 146880"/>
                </a:gdLst>
                <a:ahLst/>
                <a:rect l="textAreaLeft" t="textAreaTop" r="textAreaRight" b="textAreaBottom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  <p:grpSp>
          <p:nvGrpSpPr>
            <p:cNvPr id="444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445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>
                  <a:gd name="textAreaLeft" fmla="*/ 0 w 416880"/>
                  <a:gd name="textAreaRight" fmla="*/ 417600 w 416880"/>
                  <a:gd name="textAreaTop" fmla="*/ 0 h 511920"/>
                  <a:gd name="textAreaBottom" fmla="*/ 512640 h 511920"/>
                </a:gdLst>
                <a:ahLst/>
                <a:rect l="textAreaLeft" t="textAreaTop" r="textAreaRight" b="textAreaBottom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6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1560"/>
                  <a:gd name="textAreaBottom" fmla="*/ 152280 h 151560"/>
                </a:gdLst>
                <a:ahLst/>
                <a:rect l="textAreaLeft" t="textAreaTop" r="textAreaRight" b="textAreaBottom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7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9720"/>
                  <a:gd name="textAreaBottom" fmla="*/ 190440 h 18972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8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>
                  <a:gd name="textAreaLeft" fmla="*/ 0 w 297720"/>
                  <a:gd name="textAreaRight" fmla="*/ 298440 w 297720"/>
                  <a:gd name="textAreaTop" fmla="*/ 0 h 1153440"/>
                  <a:gd name="textAreaBottom" fmla="*/ 1154160 h 1153440"/>
                </a:gdLst>
                <a:ahLst/>
                <a:rect l="textAreaLeft" t="textAreaTop" r="textAreaRight" b="textAreaBottom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49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>
                  <a:gd name="textAreaLeft" fmla="*/ 0 w 156600"/>
                  <a:gd name="textAreaRight" fmla="*/ 157320 w 156600"/>
                  <a:gd name="textAreaTop" fmla="*/ 0 h 154800"/>
                  <a:gd name="textAreaBottom" fmla="*/ 155520 h 154800"/>
                </a:gdLst>
                <a:ahLst/>
                <a:rect l="textAreaLeft" t="textAreaTop" r="textAreaRight" b="textAreaBottom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0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>
                  <a:gd name="textAreaLeft" fmla="*/ 0 w 304200"/>
                  <a:gd name="textAreaRight" fmla="*/ 304920 w 304200"/>
                  <a:gd name="textAreaTop" fmla="*/ 0 h 1544040"/>
                  <a:gd name="textAreaBottom" fmla="*/ 1544760 h 1544040"/>
                </a:gdLst>
                <a:ahLst/>
                <a:rect l="textAreaLeft" t="textAreaTop" r="textAreaRight" b="textAreaBottom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1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>
                  <a:gd name="textAreaLeft" fmla="*/ 0 w 188280"/>
                  <a:gd name="textAreaRight" fmla="*/ 189000 w 18828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2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>
                  <a:gd name="textAreaLeft" fmla="*/ 0 w 307080"/>
                  <a:gd name="textAreaRight" fmla="*/ 307800 w 307080"/>
                  <a:gd name="textAreaTop" fmla="*/ 0 h 1801080"/>
                  <a:gd name="textAreaBottom" fmla="*/ 1801800 h 1801080"/>
                </a:gdLst>
                <a:ahLst/>
                <a:rect l="textAreaLeft" t="textAreaTop" r="textAreaRight" b="textAreaBottom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3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>
                  <a:gd name="textAreaLeft" fmla="*/ 0 w 189720"/>
                  <a:gd name="textAreaRight" fmla="*/ 190440 w 189720"/>
                  <a:gd name="textAreaTop" fmla="*/ 0 h 188280"/>
                  <a:gd name="textAreaBottom" fmla="*/ 189000 h 188280"/>
                </a:gdLst>
                <a:ahLst/>
                <a:rect l="textAreaLeft" t="textAreaTop" r="textAreaRight" b="textAreaBottom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  <p:sp>
            <p:nvSpPr>
              <p:cNvPr id="454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US" sz="1800" spc="-1" strike="noStrike">
                  <a:solidFill>
                    <a:srgbClr val="000000"/>
                  </a:solidFill>
                  <a:latin typeface="Arial"/>
                </a:endParaRPr>
              </a:p>
            </p:txBody>
          </p:sp>
        </p:grpSp>
      </p:grpSp>
      <p:sp>
        <p:nvSpPr>
          <p:cNvPr id="455" name="PlaceHolder 1"/>
          <p:cNvSpPr>
            <a:spLocks noGrp="1"/>
          </p:cNvSpPr>
          <p:nvPr>
            <p:ph type="ftr" idx="25"/>
          </p:nvPr>
        </p:nvSpPr>
        <p:spPr>
          <a:xfrm>
            <a:off x="1141560" y="5883120"/>
            <a:ext cx="623844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 type="sldNum" idx="26"/>
          </p:nvPr>
        </p:nvSpPr>
        <p:spPr>
          <a:xfrm>
            <a:off x="10276200" y="588312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1CB35BD4-5273-43C0-B72F-AD37A4A50E27}" type="slidenum">
              <a:rPr b="0" lang="en-US" sz="1050" spc="-1" strike="noStrike">
                <a:solidFill>
                  <a:schemeClr val="dk1">
                    <a:tint val="75000"/>
                  </a:schemeClr>
                </a:solidFill>
                <a:latin typeface="Tw Cen MT"/>
              </a:rPr>
              <a:t>&lt;number&gt;</a:t>
            </a:fld>
            <a:endParaRPr b="0" lang="en-US" sz="1050" spc="-1" strike="noStrike">
              <a:solidFill>
                <a:srgbClr val="ffffff"/>
              </a:solidFill>
              <a:latin typeface="Times New Roman"/>
            </a:endParaRPr>
          </a:p>
        </p:txBody>
      </p:sp>
      <p:sp>
        <p:nvSpPr>
          <p:cNvPr id="457" name="PlaceHolder 3"/>
          <p:cNvSpPr>
            <a:spLocks noGrp="1"/>
          </p:cNvSpPr>
          <p:nvPr>
            <p:ph type="dt" idx="27"/>
          </p:nvPr>
        </p:nvSpPr>
        <p:spPr>
          <a:xfrm>
            <a:off x="7457040" y="58831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ffffff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ffffff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ffffff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svg"/><Relationship Id="rId3" Type="http://schemas.openxmlformats.org/officeDocument/2006/relationships/slideLayout" Target="../slideLayouts/slideLayout10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image" Target="../media/image12.png"/><Relationship Id="rId4" Type="http://schemas.openxmlformats.org/officeDocument/2006/relationships/image" Target="../media/image13.svg"/><Relationship Id="rId5" Type="http://schemas.openxmlformats.org/officeDocument/2006/relationships/slideLayout" Target="../slideLayouts/slideLayout10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0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png"/><Relationship Id="rId3" Type="http://schemas.openxmlformats.org/officeDocument/2006/relationships/image" Target="../media/image18.svg"/><Relationship Id="rId4" Type="http://schemas.openxmlformats.org/officeDocument/2006/relationships/slideLayout" Target="../slideLayouts/slideLayout10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0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1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svg"/><Relationship Id="rId3" Type="http://schemas.openxmlformats.org/officeDocument/2006/relationships/slideLayout" Target="../slideLayouts/slideLayout1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0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Y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, 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y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u 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4800" spc="-1" strike="noStrike" cap="all">
                <a:solidFill>
                  <a:schemeClr val="dk1"/>
                </a:solidFill>
                <a:latin typeface="Tw Cen MT"/>
              </a:rPr>
              <a:t>…</a:t>
            </a:r>
            <a:endParaRPr b="0" lang="en-US" sz="4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3" name="PlaceHolder 2"/>
          <p:cNvSpPr>
            <a:spLocks noGrp="1"/>
          </p:cNvSpPr>
          <p:nvPr>
            <p:ph type="subTitle"/>
          </p:nvPr>
        </p:nvSpPr>
        <p:spPr>
          <a:xfrm>
            <a:off x="1876320" y="3602160"/>
            <a:ext cx="8790840" cy="165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1111"/>
          </a:bodyPr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…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use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the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co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nt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ro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lle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r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are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net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wo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rk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in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no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n-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aut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om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oti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ve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app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lic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ati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on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s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Ra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nd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y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gle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nn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Sup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erc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on 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202</a:t>
            </a:r>
            <a:r>
              <a:rPr b="0" lang="en-CA" sz="2000" spc="-1" strike="noStrike" cap="all">
                <a:solidFill>
                  <a:schemeClr val="dk2"/>
                </a:solidFill>
                <a:latin typeface="Tw Cen MT"/>
              </a:rPr>
              <a:t>4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k?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3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3333" lnSpcReduction="20000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When receiving a frame, the nodes check the CRC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The transmitting node sends a recessive state in ACK bit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If the CRC checks out, the other nodes send a recessive state in the ACK bit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So if no node receives properly, the transmitter knows to send again. But if any node receives properly, transmitter thinks it was transmitted fine.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If it wasn’t ACKed, retransmit. If you retransmit too many times, enter an error state.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u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x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u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5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7222" lnSpcReduction="20000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Linux has built-in support for CAN using SocketCAN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Can-utils package has cansend, candump, cansniffer...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Wireshark supports CAN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Python-can package adds support for Python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USB dongle like CANtact or CANable plus candlelight-gs firmware makes it easy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For Raspberry Pi, add a SPI to CAN bridge (MCP2515 supported out of the box)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Some support exists on Windows, but Linux is best supported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x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le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(c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v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d)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7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Halloween front door lighting effects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We have a doorbell for people to push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We want to avoid pranksters, so we’ll have a doormat sensor to see that they’re standing in front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We’ll have lighting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We’ll have sound effects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x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le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(c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v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d)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49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1760400" y="2085480"/>
            <a:ext cx="8297640" cy="317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g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u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x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le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1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Doorbell button state, 1 byte data, ID 0x200, sent on push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Doormat state, 1 byte data, ID 0x201, has to be requested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Do lighting effects, 1 byte data, ID 0x202, sent by controller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Do sound effects, 1 byte data, ID 0x203, sent by controller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b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el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3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Using Adafruit QT Py with CAN BFF and Arduino environment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SAMD21 and MCP25625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54" name="" descr=""/>
          <p:cNvPicPr/>
          <p:nvPr/>
        </p:nvPicPr>
        <p:blipFill>
          <a:blip r:embed="rId1"/>
          <a:stretch/>
        </p:blipFill>
        <p:spPr>
          <a:xfrm>
            <a:off x="1371600" y="3637440"/>
            <a:ext cx="2485440" cy="2534400"/>
          </a:xfrm>
          <a:prstGeom prst="rect">
            <a:avLst/>
          </a:prstGeom>
          <a:ln w="0">
            <a:noFill/>
          </a:ln>
        </p:spPr>
      </p:pic>
      <p:pic>
        <p:nvPicPr>
          <p:cNvPr id="855" name="" descr=""/>
          <p:cNvPicPr/>
          <p:nvPr/>
        </p:nvPicPr>
        <p:blipFill>
          <a:blip r:embed="rId2"/>
          <a:stretch/>
        </p:blipFill>
        <p:spPr>
          <a:xfrm>
            <a:off x="4626000" y="3657600"/>
            <a:ext cx="2460240" cy="2514240"/>
          </a:xfrm>
          <a:prstGeom prst="rect">
            <a:avLst/>
          </a:prstGeom>
          <a:ln w="0">
            <a:noFill/>
          </a:ln>
        </p:spPr>
      </p:pic>
      <p:pic>
        <p:nvPicPr>
          <p:cNvPr id="856" name="" descr=""/>
          <p:cNvPicPr/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>
          <a:xfrm>
            <a:off x="8686800" y="2971800"/>
            <a:ext cx="1599840" cy="3514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b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el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58" name=""/>
          <p:cNvSpPr/>
          <p:nvPr/>
        </p:nvSpPr>
        <p:spPr>
          <a:xfrm>
            <a:off x="1600200" y="2286000"/>
            <a:ext cx="3428640" cy="5847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59" name="" descr=""/>
          <p:cNvPicPr/>
          <p:nvPr/>
        </p:nvPicPr>
        <p:blipFill>
          <a:blip r:embed="rId1"/>
          <a:stretch/>
        </p:blipFill>
        <p:spPr>
          <a:xfrm>
            <a:off x="466920" y="2057400"/>
            <a:ext cx="4736520" cy="3657240"/>
          </a:xfrm>
          <a:prstGeom prst="rect">
            <a:avLst/>
          </a:prstGeom>
          <a:ln w="0">
            <a:noFill/>
          </a:ln>
        </p:spPr>
      </p:pic>
      <p:pic>
        <p:nvPicPr>
          <p:cNvPr id="860" name="" descr=""/>
          <p:cNvPicPr/>
          <p:nvPr/>
        </p:nvPicPr>
        <p:blipFill>
          <a:blip r:embed="rId2"/>
          <a:stretch/>
        </p:blipFill>
        <p:spPr>
          <a:xfrm>
            <a:off x="5715000" y="1600200"/>
            <a:ext cx="6154200" cy="4343040"/>
          </a:xfrm>
          <a:prstGeom prst="rect">
            <a:avLst/>
          </a:prstGeom>
          <a:ln w="0">
            <a:noFill/>
          </a:ln>
        </p:spPr>
      </p:pic>
      <p:sp>
        <p:nvSpPr>
          <p:cNvPr id="861" name=""/>
          <p:cNvSpPr/>
          <p:nvPr/>
        </p:nvSpPr>
        <p:spPr>
          <a:xfrm>
            <a:off x="941760" y="2057400"/>
            <a:ext cx="2158920" cy="5245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2" name=""/>
          <p:cNvSpPr/>
          <p:nvPr/>
        </p:nvSpPr>
        <p:spPr>
          <a:xfrm>
            <a:off x="1222200" y="4237560"/>
            <a:ext cx="3529440" cy="67284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3" name=""/>
          <p:cNvSpPr/>
          <p:nvPr/>
        </p:nvSpPr>
        <p:spPr>
          <a:xfrm>
            <a:off x="6990120" y="3808800"/>
            <a:ext cx="2137680" cy="5248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M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65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Using Adafruit ESP32-S3 with Adafruit CAN Pal (just the transceiver) and CircuitPython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66" name="" descr=""/>
          <p:cNvPicPr/>
          <p:nvPr/>
        </p:nvPicPr>
        <p:blipFill>
          <a:blip r:embed="rId1"/>
          <a:stretch/>
        </p:blipFill>
        <p:spPr>
          <a:xfrm>
            <a:off x="2562840" y="3429000"/>
            <a:ext cx="1597320" cy="2971440"/>
          </a:xfrm>
          <a:prstGeom prst="rect">
            <a:avLst/>
          </a:prstGeom>
          <a:ln w="0">
            <a:noFill/>
          </a:ln>
        </p:spPr>
      </p:pic>
      <p:pic>
        <p:nvPicPr>
          <p:cNvPr id="867" name="" descr=""/>
          <p:cNvPicPr/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/>
        </p:blipFill>
        <p:spPr>
          <a:xfrm>
            <a:off x="7721640" y="3006360"/>
            <a:ext cx="1574280" cy="3458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DOORMAT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69" name="" descr=""/>
          <p:cNvPicPr/>
          <p:nvPr/>
        </p:nvPicPr>
        <p:blipFill>
          <a:blip r:embed="rId1"/>
          <a:srcRect l="0" t="0" r="18827" b="0"/>
          <a:stretch/>
        </p:blipFill>
        <p:spPr>
          <a:xfrm>
            <a:off x="734760" y="2722320"/>
            <a:ext cx="4969800" cy="2571120"/>
          </a:xfrm>
          <a:prstGeom prst="rect">
            <a:avLst/>
          </a:prstGeom>
          <a:ln w="0">
            <a:noFill/>
          </a:ln>
        </p:spPr>
      </p:pic>
      <p:sp>
        <p:nvSpPr>
          <p:cNvPr id="870" name=""/>
          <p:cNvSpPr/>
          <p:nvPr/>
        </p:nvSpPr>
        <p:spPr>
          <a:xfrm>
            <a:off x="734760" y="4922640"/>
            <a:ext cx="4856040" cy="37080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71" name="" descr=""/>
          <p:cNvPicPr/>
          <p:nvPr/>
        </p:nvPicPr>
        <p:blipFill>
          <a:blip r:embed="rId2"/>
          <a:stretch/>
        </p:blipFill>
        <p:spPr>
          <a:xfrm>
            <a:off x="6172200" y="1803600"/>
            <a:ext cx="5543280" cy="4377600"/>
          </a:xfrm>
          <a:prstGeom prst="rect">
            <a:avLst/>
          </a:prstGeom>
          <a:ln w="0">
            <a:noFill/>
          </a:ln>
        </p:spPr>
      </p:pic>
      <p:sp>
        <p:nvSpPr>
          <p:cNvPr id="872" name=""/>
          <p:cNvSpPr/>
          <p:nvPr/>
        </p:nvSpPr>
        <p:spPr>
          <a:xfrm>
            <a:off x="6386400" y="1969920"/>
            <a:ext cx="3249360" cy="60156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3" name=""/>
          <p:cNvSpPr/>
          <p:nvPr/>
        </p:nvSpPr>
        <p:spPr>
          <a:xfrm>
            <a:off x="6386400" y="2652480"/>
            <a:ext cx="3813120" cy="3157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4" name=""/>
          <p:cNvSpPr/>
          <p:nvPr/>
        </p:nvSpPr>
        <p:spPr>
          <a:xfrm>
            <a:off x="6402240" y="4081320"/>
            <a:ext cx="2670120" cy="3157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5" name=""/>
          <p:cNvSpPr/>
          <p:nvPr/>
        </p:nvSpPr>
        <p:spPr>
          <a:xfrm>
            <a:off x="6933960" y="3817800"/>
            <a:ext cx="4654440" cy="26316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6" name=""/>
          <p:cNvSpPr/>
          <p:nvPr/>
        </p:nvSpPr>
        <p:spPr>
          <a:xfrm>
            <a:off x="6926040" y="4676400"/>
            <a:ext cx="3122640" cy="84780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Controller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78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Adafruit RP2040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 Feather, using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CircuitPython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79" name="" descr=""/>
          <p:cNvPicPr/>
          <p:nvPr/>
        </p:nvPicPr>
        <p:blipFill>
          <a:blip r:embed="rId1"/>
          <a:stretch/>
        </p:blipFill>
        <p:spPr>
          <a:xfrm>
            <a:off x="1299240" y="3746880"/>
            <a:ext cx="2741760" cy="2698200"/>
          </a:xfrm>
          <a:prstGeom prst="rect">
            <a:avLst/>
          </a:prstGeom>
          <a:ln w="0">
            <a:noFill/>
          </a:ln>
        </p:spPr>
      </p:pic>
      <p:pic>
        <p:nvPicPr>
          <p:cNvPr id="880" name="" descr=""/>
          <p:cNvPicPr/>
          <p:nvPr/>
        </p:nvPicPr>
        <p:blipFill>
          <a:blip r:embed="rId2"/>
          <a:stretch/>
        </p:blipFill>
        <p:spPr>
          <a:xfrm>
            <a:off x="4357800" y="1601280"/>
            <a:ext cx="7174800" cy="4848120"/>
          </a:xfrm>
          <a:prstGeom prst="rect">
            <a:avLst/>
          </a:prstGeom>
          <a:ln w="0">
            <a:noFill/>
          </a:ln>
        </p:spPr>
      </p:pic>
      <p:sp>
        <p:nvSpPr>
          <p:cNvPr id="881" name=""/>
          <p:cNvSpPr/>
          <p:nvPr/>
        </p:nvSpPr>
        <p:spPr>
          <a:xfrm>
            <a:off x="1299240" y="5421240"/>
            <a:ext cx="1684800" cy="48384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2" name=""/>
          <p:cNvSpPr/>
          <p:nvPr/>
        </p:nvSpPr>
        <p:spPr>
          <a:xfrm>
            <a:off x="4593240" y="1765440"/>
            <a:ext cx="3732840" cy="7660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3" name=""/>
          <p:cNvSpPr/>
          <p:nvPr/>
        </p:nvSpPr>
        <p:spPr>
          <a:xfrm>
            <a:off x="4887000" y="2773800"/>
            <a:ext cx="4391640" cy="116280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4" name=""/>
          <p:cNvSpPr/>
          <p:nvPr/>
        </p:nvSpPr>
        <p:spPr>
          <a:xfrm>
            <a:off x="5664960" y="4238640"/>
            <a:ext cx="4066200" cy="2854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5" name=""/>
          <p:cNvSpPr/>
          <p:nvPr/>
        </p:nvSpPr>
        <p:spPr>
          <a:xfrm>
            <a:off x="5133240" y="4698720"/>
            <a:ext cx="4153320" cy="88092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6" name=""/>
          <p:cNvSpPr/>
          <p:nvPr/>
        </p:nvSpPr>
        <p:spPr>
          <a:xfrm>
            <a:off x="5649120" y="5857920"/>
            <a:ext cx="5836320" cy="591480"/>
          </a:xfrm>
          <a:prstGeom prst="rect">
            <a:avLst/>
          </a:prstGeom>
          <a:noFill/>
          <a:ln w="29160">
            <a:solidFill>
              <a:srgbClr val="8d1d7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4400" rIns="104400" tIns="59400" bIns="59400" anchor="ctr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p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ti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is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5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 brief introduction to CAN hardware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 brief introduction to CAN libraries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Enough to whet your appetite and get you to try this technology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NOT a comprehensive look at the technology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NOT covering CANFD or anything new like that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NOT covering CANopen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indent="0" defTabSz="914400">
              <a:lnSpc>
                <a:spcPct val="12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Linux set up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8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93333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Plug in USB CAN dongle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Run as root: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ip link set can0 type can bitrate 250000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Run in a terminal: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candump can0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Send a packet:</a:t>
            </a:r>
            <a:br>
              <a:rPr sz="2400"/>
            </a:b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cansend can0 200#01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89" name="" descr=""/>
          <p:cNvPicPr/>
          <p:nvPr/>
        </p:nvPicPr>
        <p:blipFill>
          <a:blip r:embed="rId1"/>
          <a:srcRect l="4897" t="17914" r="9999" b="28885"/>
          <a:stretch/>
        </p:blipFill>
        <p:spPr>
          <a:xfrm>
            <a:off x="5934240" y="3952080"/>
            <a:ext cx="5324040" cy="24958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Demo Video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91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Put demo video here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t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is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7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Controller Area Network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Automotive technology made by Bosch in the late 1980s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Included as part of the ODB-II standard in North America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Widely supported in both hardware and software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Where is CAN used?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29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1666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Cars, to connect different systems and ECUs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Industrial Automation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Robotics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Aerospace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Pinball machines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Trains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Elevators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There are others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Who makes CAN?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1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7222" lnSpcReduction="10000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Bosch developed the standard, ISO publishes it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Virtually every microcontroller manufacturer has CAN devices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Many SoCs have CAN support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Linux has support through SocketCAN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Python and NodeJS have support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Arduino, CircuitPython, MicroPython, C APIs…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CAN controllers for devices that don’t support it are available from Microchip and others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Why should I use CAN?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3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75000" lnSpcReduction="10000"/>
          </a:bodyPr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Differential bus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Resists electrical noise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Built-in addressing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Protocol headaches are handled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Has error checking and retransmission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Protocol headaches are handled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Wide industry support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Lots of parts from many suppliers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Linux support built in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Easy to interface to bigger systems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417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Tools available → </a:t>
            </a:r>
            <a:r>
              <a:rPr b="1" lang="en-CA" sz="2400" spc="-1" strike="noStrike">
                <a:solidFill>
                  <a:schemeClr val="dk1"/>
                </a:solidFill>
                <a:latin typeface="Tw Cen MT"/>
              </a:rPr>
              <a:t>You can debug your system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Cheap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Safe and legal thrill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k?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35" name="" descr="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/>
        </p:blipFill>
        <p:spPr>
          <a:xfrm>
            <a:off x="2057400" y="1828800"/>
            <a:ext cx="8000640" cy="443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How does CAN work?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37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54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Nodes transmit frames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Four types of frame: Message, RTR, Error, Control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Message contains up to 8 bytes of data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RTR is a request to send a Message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Frames have an identifier, 11 bit or 29 bit, data length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38" name="" descr=""/>
          <p:cNvPicPr/>
          <p:nvPr/>
        </p:nvPicPr>
        <p:blipFill>
          <a:blip r:embed="rId1"/>
          <a:stretch/>
        </p:blipFill>
        <p:spPr>
          <a:xfrm>
            <a:off x="476280" y="5491080"/>
            <a:ext cx="11395440" cy="376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400" cy="1477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H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d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e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s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C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A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N 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w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o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r</a:t>
            </a:r>
            <a:r>
              <a:rPr b="0" lang="en-CA" sz="3600" spc="-1" strike="noStrike" cap="all">
                <a:solidFill>
                  <a:schemeClr val="dk1"/>
                </a:solidFill>
                <a:latin typeface="Tw Cen MT"/>
              </a:rPr>
              <a:t>k?</a:t>
            </a:r>
            <a:endParaRPr b="0" lang="en-US" sz="36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0" name="PlaceHolder 2"/>
          <p:cNvSpPr>
            <a:spLocks noGrp="1"/>
          </p:cNvSpPr>
          <p:nvPr>
            <p:ph/>
          </p:nvPr>
        </p:nvSpPr>
        <p:spPr>
          <a:xfrm>
            <a:off x="1141560" y="2249640"/>
            <a:ext cx="9905400" cy="302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3888"/>
          </a:bodyPr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Differential signalling. But a 1 is “recessive”, and 0 is “dominant”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lvl="1" marL="685800" indent="-228600" defTabSz="914400">
              <a:lnSpc>
                <a:spcPct val="12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000" spc="-1" strike="noStrike">
                <a:solidFill>
                  <a:schemeClr val="dk1"/>
                </a:solidFill>
                <a:latin typeface="Tw Cen MT"/>
              </a:rPr>
              <a:t>So if one node sends a 0 and another sends a 1… 0 wins</a:t>
            </a:r>
            <a:endParaRPr b="0" lang="en-US" sz="20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Identifier is transmitted first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Nodes check state of the bus. If the state you’re driving doesn’t match </a:t>
            </a: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what you’re seeing… collision. Node stops transmitting, waits for the </a:t>
            </a: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frame to end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  <a:p>
            <a:pPr marL="228600" indent="-228600" defTabSz="914400">
              <a:lnSpc>
                <a:spcPct val="12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So the lowest identifier wins the collision, and keeps transmitting. Every </a:t>
            </a:r>
            <a:r>
              <a:rPr b="0" lang="en-CA" sz="2400" spc="-1" strike="noStrike">
                <a:solidFill>
                  <a:schemeClr val="dk1"/>
                </a:solidFill>
                <a:latin typeface="Tw Cen MT"/>
              </a:rPr>
              <a:t>other node waits for the frame to end and tries again.</a:t>
            </a:r>
            <a:endParaRPr b="0" lang="en-US" sz="2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41" name="" descr=""/>
          <p:cNvPicPr/>
          <p:nvPr/>
        </p:nvPicPr>
        <p:blipFill>
          <a:blip r:embed="rId1"/>
          <a:stretch/>
        </p:blipFill>
        <p:spPr>
          <a:xfrm>
            <a:off x="581040" y="5472000"/>
            <a:ext cx="10686600" cy="1018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0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1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1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3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4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5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6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7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8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_rels/theme9.xml.rels><?xml version="1.0" encoding="UTF-8"?>
<Relationships xmlns="http://schemas.openxmlformats.org/package/2006/relationships"><Relationship Id="rId1" Type="http://schemas.openxmlformats.org/officeDocument/2006/relationships/image" Target="../media/image1.jpeg"/>
</Relationships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 pitchFamily="0" charset="1"/>
        <a:ea typeface=""/>
        <a:cs typeface=""/>
      </a:majorFont>
      <a:minorFont>
        <a:latin typeface="Tw Cen MT" panose="020B0602020104020603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8000"/>
                <a:lumMod val="110000"/>
              </a:schemeClr>
            </a:gs>
            <a:gs pos="100000">
              <a:schemeClr val="phClr">
                <a:tint val="81000"/>
                <a:lumMod val="105000"/>
              </a:schemeClr>
            </a:gs>
          </a:gsLst>
          <a:lin ang="5040000" scaled="0"/>
          <a:tileRect l="0" t="0" r="0" b="0"/>
        </a:gradFill>
        <a:gradFill>
          <a:gsLst>
            <a:gs pos="0">
              <a:schemeClr val="phClr">
                <a:tint val="94000"/>
                <a:lumMod val="102000"/>
              </a:schemeClr>
            </a:gs>
            <a:gs pos="100000">
              <a:schemeClr val="phClr">
                <a:shade val="74000"/>
                <a:lumMod val="100000"/>
              </a:schemeClr>
            </a:gs>
          </a:gsLst>
          <a:lin ang="5400000" scaled="0"/>
          <a:tileRect l="0" t="0" r="0" b="0"/>
        </a:gradFill>
      </a:fillStyleLst>
      <a:lnStyleLst>
        <a:ln w="9525" cap="flat" cmpd="sng" algn="ctr">
          <a:prstDash val="solid"/>
        </a:ln>
        <a:ln w="15875" cap="flat" cmpd="sng" algn="ctr">
          <a:prstDash val="solid"/>
        </a:ln>
        <a:ln w="22225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8000"/>
                <a:lumMod val="150000"/>
              </a:schemeClr>
            </a:gs>
            <a:gs pos="100000">
              <a:schemeClr val="phClr">
                <a:shade val="92000"/>
                <a:lumMod val="68000"/>
              </a:schemeClr>
            </a:gs>
          </a:gsLst>
          <a:lin ang="5040000" scaled="0"/>
          <a:tileRect l="0" t="0" r="0" b="0"/>
        </a:gradFill>
        <a:blipFill rotWithShape="0">
          <a:blip r:embed="rId1"/>
          <a:srcRect l="0" t="0" r="0" b="0"/>
          <a:stretch>
            <a:fillRect l="0" t="0" r="0" b="0"/>
          </a:stretch>
        </a:blip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</TotalTime>
  <Application>LibreOffice/24.2.6.2$Linux_X86_64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2024-10-27T01:05:50Z</dcterms:created>
  <dc:creator>Randy Glenn</dc:creator>
  <dc:description/>
  <dc:language>en-US</dc:language>
  <cp:lastModifiedBy/>
  <dcterms:modified xsi:type="dcterms:W3CDTF">2024-10-28T11:30:59Z</dcterms:modified>
  <cp:revision>23</cp:revision>
  <dc:subject/>
  <dc:title>Yes, you CAN…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10</vt:i4>
  </property>
</Properties>
</file>